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Modelos de Madurez de Capacidad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 marco para evaluar y mejorar las capacidades organizacionales.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4276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Conclusión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40847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modelos de madurez son herramientas esenciales para la evolución y el éxito de las organizaciones en el panorama actual.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737021"/>
            <a:ext cx="1358741" cy="449818"/>
          </a:xfrm>
          <a:prstGeom prst="roundRect">
            <a:avLst>
              <a:gd name="adj" fmla="val 63861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981313" y="4808815"/>
            <a:ext cx="107156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INNOVACIÓN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2316123" y="4737021"/>
            <a:ext cx="1218128" cy="449818"/>
          </a:xfrm>
          <a:prstGeom prst="roundRect">
            <a:avLst>
              <a:gd name="adj" fmla="val 63861"/>
            </a:avLst>
          </a:prstGeom>
          <a:solidFill>
            <a:srgbClr val="D7425E"/>
          </a:solidFill>
          <a:ln/>
        </p:spPr>
      </p:sp>
      <p:sp>
        <p:nvSpPr>
          <p:cNvPr id="7" name="Text 5"/>
          <p:cNvSpPr/>
          <p:nvPr/>
        </p:nvSpPr>
        <p:spPr>
          <a:xfrm>
            <a:off x="2459712" y="4808815"/>
            <a:ext cx="93095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EFICIENCIA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3653909" y="4737021"/>
            <a:ext cx="1444704" cy="449818"/>
          </a:xfrm>
          <a:prstGeom prst="roundRect">
            <a:avLst>
              <a:gd name="adj" fmla="val 63861"/>
            </a:avLst>
          </a:prstGeom>
          <a:solidFill>
            <a:srgbClr val="48A8E2"/>
          </a:solidFill>
          <a:ln/>
        </p:spPr>
      </p:sp>
      <p:sp>
        <p:nvSpPr>
          <p:cNvPr id="9" name="Text 7"/>
          <p:cNvSpPr/>
          <p:nvPr/>
        </p:nvSpPr>
        <p:spPr>
          <a:xfrm>
            <a:off x="3797498" y="4808815"/>
            <a:ext cx="11575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CRECIMIENTO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7755"/>
            <a:ext cx="661023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¿Qué es un Modelo de Madurez?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79213"/>
            <a:ext cx="8216265" cy="4593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70212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Evalúa la madurez de los procesos de una organización.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4683562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Permite identificar áreas de mejora y establecer planes de acción.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49341"/>
            <a:ext cx="600741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Métodos de Evaluación Clave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750350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719870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339137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357092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4348758"/>
            <a:ext cx="35921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Ciclo de Vida del Desarrollo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4844296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Enfoque estructurado para el desarrollo de software.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750350"/>
            <a:ext cx="4158734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3719870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339137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357092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4348758"/>
            <a:ext cx="29404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Auditorías de Procesos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4844296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Revisión sistemática para asegurar cumplimiento y eficiencia.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3750350"/>
            <a:ext cx="4158853" cy="2129790"/>
          </a:xfrm>
          <a:prstGeom prst="roundRect">
            <a:avLst>
              <a:gd name="adj" fmla="val 6869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3719870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339137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357092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4348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de Brechas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4844296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 diferencias entre el estado actual y el deseado.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70647"/>
            <a:ext cx="459188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Identificación y Mejora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19290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Estos métodos ayudan a identificar áreas de mejora y establecer planes de acción concretos.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1046"/>
            <a:ext cx="6327934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Estándar ISO/IEC 15504 (SPICE)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37724" y="3737610"/>
            <a:ext cx="41734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Marco para evaluar y mejorar procesos de software.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4641413"/>
            <a:ext cx="417349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 niveles de madurez y criterios de evaluación.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9294" y="1852970"/>
            <a:ext cx="7815143" cy="5382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9976"/>
            <a:ext cx="92355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SPICE: Mejora y Determinación de Capacidad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364" y="1802011"/>
            <a:ext cx="12233553" cy="50153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578" y="2607268"/>
            <a:ext cx="414547" cy="414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5475" y="2471650"/>
            <a:ext cx="2743135" cy="3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Certificación SPICE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505475" y="2917976"/>
            <a:ext cx="5894339" cy="2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Validar capacidad y calidad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505475" y="3922564"/>
            <a:ext cx="2743135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Mejora Continua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505475" y="4368891"/>
            <a:ext cx="5894339" cy="2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y medir cambios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0578" y="3812045"/>
            <a:ext cx="414547" cy="4145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05475" y="5386433"/>
            <a:ext cx="2915188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Evaluación de Procesos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505475" y="5832759"/>
            <a:ext cx="5894339" cy="2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Diagnosticar prácticas actuales</a:t>
            </a:r>
            <a:endParaRPr lang="en-US" sz="18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0578" y="5340687"/>
            <a:ext cx="414547" cy="4145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70866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SPICE (Software Process Improvement and Capability dEtermination) es fundamental para la calidad del software.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11799"/>
            <a:ext cx="526041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Modelos Iberoamericanos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53834"/>
            <a:ext cx="3163848" cy="31638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40887" y="30538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Contexto Específico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240887" y="3549372"/>
            <a:ext cx="292465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Adaptan modelos de madurez a realidades iberoamericanas.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3053834"/>
            <a:ext cx="3163967" cy="31639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68025" y="30538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Promueven la Mejora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868025" y="3549372"/>
            <a:ext cx="292465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Impulsan la mejora continua en organizaciones de la región.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21794"/>
            <a:ext cx="762666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Beneficios de la Adaptación Regional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96382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974" y="4064079"/>
            <a:ext cx="337899" cy="3378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46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Relevancia Cultural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4163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Consideran particularidades culturales y empresariales.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96382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027" y="4064079"/>
            <a:ext cx="337899" cy="3378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4046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Mayor Adopción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454163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Facilitan la implementación y aceptación local.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96382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4079" y="4064079"/>
            <a:ext cx="337899" cy="3378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4046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Impacto Sostenible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4541639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Fomentan el crecimiento a largo plazo.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70647"/>
            <a:ext cx="651200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Hacia la Excelencia Operacional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419290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aplicación de estos modelos conduce a procesos más eficientes y competitivos.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2026-02-15T21:55:22Z</dcterms:created>
  <dcterms:modified xsi:type="dcterms:W3CDTF">2026-02-15T21:55:22Z</dcterms:modified>
</cp:coreProperties>
</file>